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>
  <p:normalViewPr>
    <p:restoredLeft sz="15610"/>
    <p:restoredTop sz="94599"/>
  </p:normalViewPr>
  <p:slideViewPr>
    <p:cSldViewPr snapToGrid="0">
      <p:cViewPr varScale="1">
        <p:scale>
          <a:sx n="141" d="100"/>
          <a:sy n="141" d="100"/>
        </p:scale>
        <p:origin x="800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Shape 2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Shape 1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hape 177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Shape 1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Shape 11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Shape 1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Shape 14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Shape 15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Shape 106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Shape 107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Shape 108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Shape 109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Shape 110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Shape 1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Shape 112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Shape 11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Shape 114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Shape 116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Shape 12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Shape 122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Shape 12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Shape 124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5" name="Shape 125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Shape 1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Shape 20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Shape 2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Shape 22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Shape 2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Shape 24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Shape 25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Shape 26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Shape 27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Shape 28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Shape 29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Shape 30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Shape 3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Shape 32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Shape 3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Shape 34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Shape 35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Shape 36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Shape 37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Shape 38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Shape 42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Shape 43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Shape 4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Shape 4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Shape 50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Shape 51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Shape 5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Shape 58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Shape 5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" name="Shape 6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Shape 63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Shape 6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Shape 6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Shape 70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Shape 71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Shape 73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Shape 74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Shape 79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Shape 80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Shape 81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Shape 82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Shape 83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Shape 84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Shape 85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Shape 86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Shape 87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Shape 8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Shape 92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Shape 93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Shape 9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Shape 96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Shape 10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Shape 101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Shape 10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jp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4" Type="http://schemas.openxmlformats.org/officeDocument/2006/relationships/image" Target="../media/image22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7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>
            <a:spLocks noGrp="1"/>
          </p:cNvSpPr>
          <p:nvPr>
            <p:ph type="ctrTitle"/>
          </p:nvPr>
        </p:nvSpPr>
        <p:spPr>
          <a:xfrm>
            <a:off x="3120475" y="109875"/>
            <a:ext cx="5920200" cy="263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SPS/MA 226 Portfolio Presentation: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Frank Thomas &amp; David Ortiz </a:t>
            </a:r>
            <a:endParaRPr/>
          </a:p>
        </p:txBody>
      </p:sp>
      <p:sp>
        <p:nvSpPr>
          <p:cNvPr id="135" name="Shape 135"/>
          <p:cNvSpPr txBox="1">
            <a:spLocks noGrp="1"/>
          </p:cNvSpPr>
          <p:nvPr>
            <p:ph type="subTitle" idx="1"/>
          </p:nvPr>
        </p:nvSpPr>
        <p:spPr>
          <a:xfrm>
            <a:off x="4805375" y="2127650"/>
            <a:ext cx="3470700" cy="50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/>
              <a:t>By Jake Ziegler &amp; Michael Dalton</a:t>
            </a:r>
            <a:endParaRPr sz="1800"/>
          </a:p>
        </p:txBody>
      </p:sp>
      <p:pic>
        <p:nvPicPr>
          <p:cNvPr id="136" name="Shape 136" descr="Image result for david ortiz baseball card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55375" y="2684888"/>
            <a:ext cx="1769425" cy="2354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Shape 137" descr="Image result for frank thomas baseball card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65000" y="2684901"/>
            <a:ext cx="1831381" cy="235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Shape 138" descr="Image result for MLB logo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71675" y="3408150"/>
            <a:ext cx="2063050" cy="1122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Similarity Test Results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0" name="Shape 20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084625"/>
            <a:ext cx="9143999" cy="1166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>
            <a:spLocks noGrp="1"/>
          </p:cNvSpPr>
          <p:nvPr>
            <p:ph type="title"/>
          </p:nvPr>
        </p:nvSpPr>
        <p:spPr>
          <a:xfrm>
            <a:off x="1289400" y="151125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Hall of Fame Career Standards Test Results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06" name="Shape 20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352125" y="764775"/>
            <a:ext cx="4048125" cy="3429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7" name="Shape 20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85763" y="4389675"/>
            <a:ext cx="8572475" cy="583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Shape 212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 Argument</a:t>
            </a:r>
            <a:endParaRPr/>
          </a:p>
        </p:txBody>
      </p:sp>
      <p:sp>
        <p:nvSpPr>
          <p:cNvPr id="213" name="Shape 213"/>
          <p:cNvSpPr txBox="1">
            <a:spLocks noGrp="1"/>
          </p:cNvSpPr>
          <p:nvPr>
            <p:ph type="body" idx="1"/>
          </p:nvPr>
        </p:nvSpPr>
        <p:spPr>
          <a:xfrm>
            <a:off x="1297500" y="1431450"/>
            <a:ext cx="7038900" cy="366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1115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David Ortiz should be inducted into the National Baseball Hall of Fame</a:t>
            </a:r>
            <a:endParaRPr/>
          </a:p>
          <a:p>
            <a:pPr marL="457200" lvl="0" indent="-31115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17th all-time in home runs (541)</a:t>
            </a:r>
            <a:endParaRPr/>
          </a:p>
          <a:p>
            <a:pPr marL="457200" lvl="0" indent="-31115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T-103rd all-time in hits (2,472)</a:t>
            </a:r>
            <a:endParaRPr/>
          </a:p>
          <a:p>
            <a:pPr marL="457200" lvl="0" indent="-31115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Isn’t ranked in the top 10 in career postseason games played, but is ranked 10th all-time in career postseason hits (88), 4th all-time in career postseason  doubles (22), T-7th all-time in career postseason home runs (17), T-4th all-time in career postseason RBI’s (61)</a:t>
            </a:r>
            <a:endParaRPr/>
          </a:p>
          <a:p>
            <a:pPr marL="457200" lvl="0" indent="-31115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Scored higher on the Black-Ink test (25) than Thomas (21); the average score is 27</a:t>
            </a:r>
            <a:endParaRPr/>
          </a:p>
          <a:p>
            <a:pPr marL="457200" lvl="0" indent="-31115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Scored a 174 in the Hall of Fame Career Standards Test; the average score is 132</a:t>
            </a:r>
            <a:endParaRPr/>
          </a:p>
          <a:p>
            <a:pPr marL="457200" lvl="0" indent="-31115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n"/>
              <a:t>Has a significant higher number of personal accolades than Thomas received over his career. Ortiz is a 10-time all-star and a 7-time silver slugger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1281325" y="1981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Stem/Leaf Plot Comparisons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44" name="Shape 14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00150" y="966925"/>
            <a:ext cx="2420157" cy="3978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5" name="Shape 14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07874" y="198138"/>
            <a:ext cx="2088475" cy="4747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6" name="Shape 14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649450" y="966925"/>
            <a:ext cx="2660850" cy="3978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1281325" y="143025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BA, OBP, SLG Time Series Comparisons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2" name="Shape 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8225" y="2990125"/>
            <a:ext cx="3468850" cy="20761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Shape 15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1875" y="783275"/>
            <a:ext cx="3360319" cy="2110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Shape 15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216275" y="766275"/>
            <a:ext cx="3468851" cy="2110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ISO on R/27 Regression Analysis</a:t>
            </a:r>
            <a:endParaRPr/>
          </a:p>
        </p:txBody>
      </p:sp>
      <p:pic>
        <p:nvPicPr>
          <p:cNvPr id="160" name="Shape 1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00925" y="1654350"/>
            <a:ext cx="4247701" cy="26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1" name="Shape 16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38500" y="1654350"/>
            <a:ext cx="4160200" cy="26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Comparison of R-squared Values</a:t>
            </a:r>
            <a:endParaRPr/>
          </a:p>
        </p:txBody>
      </p:sp>
      <p:pic>
        <p:nvPicPr>
          <p:cNvPr id="167" name="Shape 16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0300" y="1577025"/>
            <a:ext cx="3620250" cy="2457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8" name="Shape 16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13175" y="1307850"/>
            <a:ext cx="4483000" cy="28340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Plate Appearance Probability Disks</a:t>
            </a:r>
            <a:endParaRPr/>
          </a:p>
        </p:txBody>
      </p:sp>
      <p:pic>
        <p:nvPicPr>
          <p:cNvPr id="174" name="Shape 17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2063" y="1573800"/>
            <a:ext cx="3990975" cy="3257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5" name="Shape 17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673825" y="1573800"/>
            <a:ext cx="4162421" cy="3257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Shape 180"/>
          <p:cNvSpPr txBox="1">
            <a:spLocks noGrp="1"/>
          </p:cNvSpPr>
          <p:nvPr>
            <p:ph type="title"/>
          </p:nvPr>
        </p:nvSpPr>
        <p:spPr>
          <a:xfrm>
            <a:off x="1265150" y="2724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American League Career Leaders (MVP/All-Star, No. 1 in OBP, BB, BA, H)</a:t>
            </a:r>
            <a:endParaRPr/>
          </a:p>
        </p:txBody>
      </p:sp>
      <p:pic>
        <p:nvPicPr>
          <p:cNvPr id="181" name="Shape 18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460250"/>
            <a:ext cx="4272225" cy="27451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2" name="Shape 18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706425" y="1460250"/>
            <a:ext cx="4213825" cy="2745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224700" y="256275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Black-Ink Test Results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8" name="Shape 18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89026" y="1051350"/>
            <a:ext cx="6102375" cy="3789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1273250" y="272450"/>
            <a:ext cx="7038900" cy="914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Gray-Ink Test Results</a:t>
            </a:r>
            <a:endParaRPr/>
          </a:p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94" name="Shape 1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7038" y="1186550"/>
            <a:ext cx="6429925" cy="353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217</Words>
  <Application>Microsoft Macintosh PowerPoint</Application>
  <PresentationFormat>On-screen Show (16:9)</PresentationFormat>
  <Paragraphs>21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Lato</vt:lpstr>
      <vt:lpstr>Montserrat</vt:lpstr>
      <vt:lpstr>Arial</vt:lpstr>
      <vt:lpstr>Focus</vt:lpstr>
      <vt:lpstr>SPS/MA 226 Portfolio Presentation: Frank Thomas &amp; David Ortiz </vt:lpstr>
      <vt:lpstr>Stem/Leaf Plot Comparisons </vt:lpstr>
      <vt:lpstr>BA, OBP, SLG Time Series Comparisons </vt:lpstr>
      <vt:lpstr>ISO on R/27 Regression Analysis</vt:lpstr>
      <vt:lpstr>Comparison of R-squared Values</vt:lpstr>
      <vt:lpstr>Plate Appearance Probability Disks</vt:lpstr>
      <vt:lpstr>American League Career Leaders (MVP/All-Star, No. 1 in OBP, BB, BA, H)</vt:lpstr>
      <vt:lpstr>Black-Ink Test Results </vt:lpstr>
      <vt:lpstr>Gray-Ink Test Results </vt:lpstr>
      <vt:lpstr>Similarity Test Results </vt:lpstr>
      <vt:lpstr>Hall of Fame Career Standards Test Results </vt:lpstr>
      <vt:lpstr>Final Argument</vt:lpstr>
    </vt:vector>
  </TitlesOfParts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SPS/MA 226 Portfolio Presentation: Frank Thomas &amp; David Ortiz </dc:title>
  <cp:lastModifiedBy>Jake Ziegler</cp:lastModifiedBy>
  <cp:revision>1</cp:revision>
  <dcterms:modified xsi:type="dcterms:W3CDTF">2018-05-07T21:23:54Z</dcterms:modified>
</cp:coreProperties>
</file>